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7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93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2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6A7335-4D5A-4F3B-85DC-8163CF739BF5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FAB3AD5-2983-4224-B20C-788CA4E8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3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4" r:id="rId1"/>
    <p:sldLayoutId id="2147484805" r:id="rId2"/>
    <p:sldLayoutId id="2147484806" r:id="rId3"/>
    <p:sldLayoutId id="2147484807" r:id="rId4"/>
    <p:sldLayoutId id="2147484808" r:id="rId5"/>
    <p:sldLayoutId id="2147484809" r:id="rId6"/>
    <p:sldLayoutId id="2147484810" r:id="rId7"/>
    <p:sldLayoutId id="2147484811" r:id="rId8"/>
    <p:sldLayoutId id="2147484812" r:id="rId9"/>
    <p:sldLayoutId id="2147484813" r:id="rId10"/>
    <p:sldLayoutId id="2147484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948583" y="3717421"/>
            <a:ext cx="10220770" cy="170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ebfreind.com/wp-content/uploads/2014/07/theater-masks-comedy-tragedy-tattoo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3" y="1810221"/>
            <a:ext cx="1486968" cy="9119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osu.org/2012/news/files/gahanna_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99" y="4745262"/>
            <a:ext cx="1562130" cy="759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ollegegolfstore.com/Kansas_St/UCincinnati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858" y="876400"/>
            <a:ext cx="878466" cy="1413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orldobserveronline.com/wp-content/uploads/2012/09/i_am_free-300x1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742" y="1116199"/>
            <a:ext cx="1534006" cy="10175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psdgraphics.com/file/year-2014-with-confett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255" y="1546812"/>
            <a:ext cx="1294789" cy="971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13957" y="407805"/>
            <a:ext cx="6689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Stephen George’s Significant Event Timeline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102" y="3532755"/>
            <a:ext cx="107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169353" y="3549847"/>
            <a:ext cx="107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41821" y="1810221"/>
            <a:ext cx="10767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 panose="02040502050405020303" pitchFamily="18" charset="0"/>
              </a:rPr>
              <a:t>Fourth Grade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Confidence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First theatre experience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Advanced math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4</a:t>
            </a:r>
            <a:r>
              <a:rPr lang="en-US" sz="1000" baseline="30000" dirty="0" smtClean="0">
                <a:latin typeface="Georgia" panose="02040502050405020303" pitchFamily="18" charset="0"/>
              </a:rPr>
              <a:t>th</a:t>
            </a:r>
            <a:r>
              <a:rPr lang="en-US" sz="1000" dirty="0" smtClean="0">
                <a:latin typeface="Georgia" panose="02040502050405020303" pitchFamily="18" charset="0"/>
              </a:rPr>
              <a:t> grade girlfriend</a:t>
            </a: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8583" y="4745262"/>
            <a:ext cx="12836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Moved to a new school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Making all new friends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Academic trouble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Incredible teachers</a:t>
            </a:r>
          </a:p>
          <a:p>
            <a:endParaRPr lang="en-US" sz="1000" dirty="0" smtClean="0">
              <a:latin typeface="Georgia" panose="02040502050405020303" pitchFamily="18" charset="0"/>
            </a:endParaRP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http://www.valpak.com/img/print/signatures-mill-stone-tavern-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840" y="4239203"/>
            <a:ext cx="1665833" cy="11069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666430" y="3010550"/>
            <a:ext cx="1457934" cy="15956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24364" y="3919179"/>
            <a:ext cx="1541640" cy="687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670361" y="1338855"/>
            <a:ext cx="1957322" cy="2580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7683" y="1346614"/>
            <a:ext cx="2071936" cy="1760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699619" y="1522676"/>
            <a:ext cx="123914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982349" y="4456431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520858" y="2906859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26549" y="3802305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96479" y="1235991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556207" y="1405906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786248" y="1405906"/>
            <a:ext cx="283268" cy="23353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58672" y="4240210"/>
            <a:ext cx="12836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 panose="02040502050405020303" pitchFamily="18" charset="0"/>
              </a:rPr>
              <a:t>First part-time job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First consistent income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Increase in stress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Responsibility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Forced to develop better people skills</a:t>
            </a: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68006" y="2136466"/>
            <a:ext cx="1419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Georgia" panose="02040502050405020303" pitchFamily="18" charset="0"/>
              </a:rPr>
              <a:t>Summer 2012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Mission trip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Relationship with God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Driver’s License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First Car</a:t>
            </a:r>
          </a:p>
          <a:p>
            <a:r>
              <a:rPr lang="en-US" sz="1000" dirty="0" smtClean="0">
                <a:latin typeface="Georgia" panose="02040502050405020303" pitchFamily="18" charset="0"/>
              </a:rPr>
              <a:t>Independence</a:t>
            </a:r>
          </a:p>
          <a:p>
            <a:r>
              <a:rPr lang="en-US" sz="1000" smtClean="0">
                <a:latin typeface="Georgia" panose="02040502050405020303" pitchFamily="18" charset="0"/>
              </a:rPr>
              <a:t>Came out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27668" y="2512655"/>
            <a:ext cx="1861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Senior Year</a:t>
            </a:r>
          </a:p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Leadership opportunities</a:t>
            </a:r>
          </a:p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Incredible friends</a:t>
            </a:r>
          </a:p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Impactful classes</a:t>
            </a:r>
          </a:p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Youth pastor moved</a:t>
            </a:r>
          </a:p>
          <a:p>
            <a:pPr algn="ctr"/>
            <a:r>
              <a:rPr lang="en-US" sz="1000" dirty="0" smtClean="0">
                <a:latin typeface="Georgia" panose="02040502050405020303" pitchFamily="18" charset="0"/>
              </a:rPr>
              <a:t>Tough break-up</a:t>
            </a:r>
          </a:p>
          <a:p>
            <a:pPr algn="ctr"/>
            <a:endParaRPr lang="en-US" sz="1000" dirty="0" smtClean="0">
              <a:latin typeface="Georgia" panose="02040502050405020303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07363" y="2304014"/>
            <a:ext cx="1861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Moved in to UC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Saying goodbye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New opportunities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Independence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Young Life</a:t>
            </a:r>
          </a:p>
          <a:p>
            <a:pPr algn="r"/>
            <a:r>
              <a:rPr lang="en-US" sz="1000" dirty="0" smtClean="0">
                <a:latin typeface="Georgia" panose="02040502050405020303" pitchFamily="18" charset="0"/>
              </a:rPr>
              <a:t>Expenses</a:t>
            </a:r>
          </a:p>
          <a:p>
            <a:pPr algn="r"/>
            <a:r>
              <a:rPr lang="en-US" sz="1000" dirty="0" err="1" smtClean="0">
                <a:latin typeface="Georgia" panose="02040502050405020303" pitchFamily="18" charset="0"/>
              </a:rPr>
              <a:t>Calc</a:t>
            </a:r>
            <a:r>
              <a:rPr lang="en-US" sz="1000" dirty="0" smtClean="0">
                <a:latin typeface="Georgia" panose="02040502050405020303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42195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74</TotalTime>
  <Words>88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Georgia</vt:lpstr>
      <vt:lpstr>Basis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George</dc:creator>
  <cp:lastModifiedBy>Stephen George</cp:lastModifiedBy>
  <cp:revision>10</cp:revision>
  <dcterms:created xsi:type="dcterms:W3CDTF">2014-09-08T03:41:37Z</dcterms:created>
  <dcterms:modified xsi:type="dcterms:W3CDTF">2014-09-09T02:51:30Z</dcterms:modified>
</cp:coreProperties>
</file>